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7" r:id="rId4"/>
    <p:sldId id="258" r:id="rId5"/>
    <p:sldId id="259" r:id="rId6"/>
    <p:sldId id="260" r:id="rId7"/>
    <p:sldId id="265" r:id="rId8"/>
    <p:sldId id="286" r:id="rId9"/>
    <p:sldId id="270" r:id="rId10"/>
    <p:sldId id="264" r:id="rId11"/>
    <p:sldId id="278" r:id="rId12"/>
    <p:sldId id="279" r:id="rId13"/>
    <p:sldId id="280" r:id="rId14"/>
    <p:sldId id="263" r:id="rId15"/>
    <p:sldId id="262" r:id="rId16"/>
    <p:sldId id="272" r:id="rId17"/>
    <p:sldId id="275" r:id="rId18"/>
    <p:sldId id="273" r:id="rId19"/>
    <p:sldId id="281" r:id="rId20"/>
    <p:sldId id="282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0860" autoAdjust="0"/>
  </p:normalViewPr>
  <p:slideViewPr>
    <p:cSldViewPr snapToGrid="0">
      <p:cViewPr varScale="1">
        <p:scale>
          <a:sx n="90" d="100"/>
          <a:sy n="90" d="100"/>
        </p:scale>
        <p:origin x="37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3498-48F6-4F17-87EC-65F5C9FE74E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EAB95-CB79-41E4-B87B-F27BC9D98A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B89-1D63-4F4D-8833-3356EBDCFED7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00E8-CFE4-4C29-8D80-43968AEBE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FADD-D981-459B-ACA2-E7C8B8325F3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1C73-3DAB-41E3-8DD0-61E74A39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18F7-3A28-493D-A44C-549FD974B668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6783-8FBA-4449-9331-0D2A16389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1B27-103E-4EC7-AC85-9D25D4353783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42DA-FA8A-4829-A742-D86F3258E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88EE-7EB7-4112-9D90-D542982CE7A5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3B6B-4F47-409C-BF65-5B3BA545E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2B6D-1E8E-4D70-BF65-3CBB647D9977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81D1-AFD5-48B7-BE42-A0E12A620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008B-5D14-436F-B543-B0FBFC7BD0D2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2E63-A035-4DB4-BB9B-A08121DF1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BB0E-A180-4842-85E3-441DE7AC4B8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8663-DE4E-48AB-81F6-AD9BBCFF1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0F43-1C63-49B2-963E-717B427ED15D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4DE1-D01B-48F1-950F-51FF4C24D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0521-11AD-417A-9863-941D822E21B5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5863-9DC3-403E-B0ED-5CB3C108B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03DA-4D8C-4B2F-B07D-A692D0047CE6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893D-3970-4759-AED4-115105E8E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DD6D3-BE98-4269-B234-E2BD8E73EC9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74354-A416-46E3-91F5-8953D03A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262063" y="0"/>
            <a:ext cx="9144000" cy="5162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Ярославля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центр развития образования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коррекционных педагогов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педагогов ДОУ г. Ярославля.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«Использование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«Кроссенс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коррекционной работе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/>
          </p:cNvPr>
          <p:cNvSpPr/>
          <p:nvPr/>
        </p:nvSpPr>
        <p:spPr>
          <a:xfrm>
            <a:off x="5833402" y="5723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учителя-логопеды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140»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5825271"/>
          </a:xfrm>
        </p:spPr>
        <p:txBody>
          <a:bodyPr/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Сможет 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метод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помочь ребенку с нарушениями речи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прочувствовать , прожить ситуацию собственного успеха, через позитивное отношение к окружающему миру на основе речевого общения, поспособствует ли расширению активного словаря, связной речи, развитию ассоциативного мышления?</a:t>
            </a:r>
          </a:p>
          <a:p>
            <a:endParaRPr lang="ru-RU" dirty="0"/>
          </a:p>
        </p:txBody>
      </p:sp>
      <p:pic>
        <p:nvPicPr>
          <p:cNvPr id="7" name="Рисунок 6" descr="4d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431" y="2328202"/>
            <a:ext cx="9073661" cy="416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внедрения адаптированной технологии в коррекционно-развивающий процесс: 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Диагностический этап.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психолого-педагогических условий применения технологии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мониторинга стартовых возможностей дошкольников, который включает: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уровня развития лексико-грамматического строя речи;            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зрительно-пространственных представлений;                                    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сформированности высших психических функций.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8120"/>
            <a:ext cx="10515600" cy="597884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Прогностический этап.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Формулирование планируемых результатов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применения метода «Кроссенс»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алгоритма создания кроссенса по направлениям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коррекционной работы: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и коррекция фонематического восприятия;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коррекция лексико-грамматического строя речи;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коррекция связной речи детей,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Практический этап.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серии конспектов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использованием кроссенса.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каждому направлению создание раздаточного и демонстрационного дидактический материал,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презентаций по темам кроссенса.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элементов кроссенса в НОД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915573" y="190573"/>
            <a:ext cx="10515600" cy="6449377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КРОССЕНС позволяет: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выделять и называть предметы, их признаки, состояния, действия;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совершенствовать умение классифицировать и обобщать предметы, явления; </a:t>
            </a:r>
          </a:p>
          <a:p>
            <a:pPr>
              <a:buFontTx/>
              <a:buChar char="-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восприятие; </a:t>
            </a:r>
          </a:p>
          <a:p>
            <a:pPr>
              <a:buFontTx/>
              <a:buChar char="-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определять пространственные отношения символов, размещенных в таблице;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совершенствовать умение употреблять в речи предложно-падежные конструкции;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совершенствовать умения детей анализировать, вычленять части, объединять в пары, группы, целое, систематизировать предметы по основному и второстепенным признакам;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развивать логику; образное мышление; смекалку,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  совершенствовать умения детей связно мыслить, составлять рассказы, перекодировать информацию;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  тренировать внимание;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449263"/>
            <a:ext cx="10515600" cy="57277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кроссенса в образовательной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 дошкольниками: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формулировке темы и цели занятия;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изучении нового материала;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закреплении и обобщении изученного материала;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индивидуальной работе;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творческого домашнего задания.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302" y="221908"/>
            <a:ext cx="10972800" cy="435133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Ассоциативное мышление — что это такое?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Ассоциация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взаимосвязь предметов и явлений. В психологии принято выделять несколько видов ассоциаций: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контрастные, противоположные (вода-огонь);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родственные (карета-машина);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обобщенные (яблоко-фрукт);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близкие в пространстве и времени (жара-лето);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причинно-следственные (карандаш-рисование);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тематические (зуд-аллергия);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образующиеся на основе одного корня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муть-мутный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имеющие фонетическое родство (точка-дочка).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185" y="36258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Развитое ассоциативное мышление даёт следующие преимущества в будущем.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формируется неординарная фантазия;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улучшается память;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появится произвольное внимание;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в раннем возрасте начинает предлагать необычные идеи;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с легкостью начинает генерировать новые смысловые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5825271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упражнений, которые помогут вам успешнее работать с ассоциациями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Ассоциативная цепочка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необходимо придумать два совершенно разных слова и построить между ними цепочку из других слов, с помощью которых между ними возникнет связь.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Начало ассоциаций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нужно выбрать одно слово, которое будет стоять в начале цепочки. А после этого уже нужно подбирать другие слова, каким-либо образом связанные с началом. Попробуйте построить настолько длинную цепочку, насколько хватит фантазии.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Общая ассоциация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упражнение также требует выдумать два слова, однако на сей раз нужно придумывать ассоциации, которые будут общими для них. Например, холодный и белый. К ним одинаково подходят слова зима, снег, холодильник.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«Раскрой секрет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друдлов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суть этого упражнения – описание картинки, на которой изображены разнообразные каракули, в которых каждый человек увидит определенный образ. Встречаются разные варианты картинок, которые прекрасно тренируют мыслительные процессы.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Нетривиальная ассоциация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выберите определенный термин и подберите к нему необычную ассоциацию. Например, когда большинство людей слышат слово «бумага», они думают о канцелярских товарах. Однако бумагу можно использовать и для поделок, например, для бумажных самолетиков или оригами. Значит, ассоциацией к слову «бумага» может стать «самолетик» или «поделка».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02" y="379828"/>
            <a:ext cx="11324492" cy="614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5" y="44699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снабжайте детей готовыми формулами, 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формулы- пустота, обогатите их 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образами и картинами,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которых видны связующие нити.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Не отягощайте детей мёртвым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грузом фактов, обучите их приёмам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 способам, которые помогут им 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постигать..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Любовь к познанию- вот главное 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мерило...»</a:t>
            </a:r>
          </a:p>
          <a:p>
            <a:pPr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Антуан 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Экзюпери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8095" y="1497428"/>
            <a:ext cx="5028483" cy="348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9887" y="1927274"/>
            <a:ext cx="9112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838200" y="338138"/>
            <a:ext cx="10515600" cy="5838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и главными критериями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развития логического мышления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детей являются: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умение выделять существенные признаки из второстепенных, умение рассуждать, аргументировать свою точку зрения, устанавливать причинно-следственные связи, развивать нестандартность мышления.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«Кроссенс» эффективно способствует формированию этих умений именно в дошкольном возрасте, когда дети размышляют не шаблонно.</a:t>
            </a: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838200" y="1028700"/>
            <a:ext cx="1064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3429000"/>
            <a:ext cx="7143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d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5057" y="1519310"/>
            <a:ext cx="8412481" cy="5043268"/>
          </a:xfrm>
          <a:prstGeom prst="rect">
            <a:avLst/>
          </a:prstGeom>
        </p:spPr>
      </p:pic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992407" y="196948"/>
            <a:ext cx="10515600" cy="3813688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Как не дать устать или заскучать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от полезного, но трудного занятия?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рутинные задания по обогащению активного словаря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сделать увлекательными?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Как сформировать позитивное отношение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окружающему миру на основе речевого общения?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852267" y="-267285"/>
            <a:ext cx="10515600" cy="606442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кроссенса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писателю, педагогу и математику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Сергею Федину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доктору технический наук, художнику и философу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Владимиру Бусленко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Впервые кроссенс был опубликован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2002 году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"Наука и жизнь".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3014980"/>
            <a:ext cx="64563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506413"/>
            <a:ext cx="10515600" cy="5670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"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придумано авторами по аналогии со словом "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которое в переводе с английского означает "пересечение слов", а кроссенс - означает "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смыслов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загадка, головоломка, ребус.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набор картинок, связи между которыми могут быть как поверхностными, так и глубинными.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63538"/>
            <a:ext cx="10515600" cy="581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оссенс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080" y="724487"/>
            <a:ext cx="10044332" cy="5838092"/>
          </a:xfrm>
        </p:spPr>
      </p:pic>
      <p:sp>
        <p:nvSpPr>
          <p:cNvPr id="5" name="Прямоугольник 4"/>
          <p:cNvSpPr/>
          <p:nvPr/>
        </p:nvSpPr>
        <p:spPr>
          <a:xfrm>
            <a:off x="504986" y="0"/>
            <a:ext cx="11069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«Кроссенс – это интересно»!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8" y="432923"/>
            <a:ext cx="11938782" cy="4351338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Мышление – исключительно сложный психический процесс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 конца еще не разгаданный учеными.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Однако,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«большое»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мышление начинается с малого,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относительно простых его свойств и операций,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которые необходимо совершенствовать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 раннего возраста.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мы стараемся  делать,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обучая своих дошколят.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myshlenie-4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6292" y="2434883"/>
            <a:ext cx="4169898" cy="416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926</Words>
  <Application>Microsoft Office PowerPoint</Application>
  <PresentationFormat>Широкоэкранный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Департамент образования города Ярославля Городской центр развития образования Совет коррекционных педагогов   Мастер – класс для педагогов ДОУ г. Ярославля.   Тема «Использование метода «Кроссенс» в коррекционной работе  учителя-логопеда»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Ярославля Городской центр развития образования Совет коррекционных педагогов        Региональный семинар – практикум учителей-логопедов ДОУ    Тема «Театрально - игровые  технологии в коррекционной работе учителя-логопеда ».</dc:title>
  <dc:creator>Воспитатель</dc:creator>
  <cp:lastModifiedBy>4</cp:lastModifiedBy>
  <cp:revision>50</cp:revision>
  <dcterms:created xsi:type="dcterms:W3CDTF">2019-02-28T11:46:22Z</dcterms:created>
  <dcterms:modified xsi:type="dcterms:W3CDTF">2019-03-21T06:31:37Z</dcterms:modified>
</cp:coreProperties>
</file>