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Анкентирование</a:t>
            </a:r>
            <a:r>
              <a:rPr lang="ru-RU" dirty="0" smtClean="0">
                <a:solidFill>
                  <a:schemeClr val="bg1"/>
                </a:solidFill>
              </a:rPr>
              <a:t> родителей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 квартал  </a:t>
            </a:r>
            <a:r>
              <a:rPr lang="ru-RU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Организация и качество питания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44868" r="23750" b="13112"/>
          <a:stretch>
            <a:fillRect/>
          </a:stretch>
        </p:blipFill>
        <p:spPr bwMode="auto">
          <a:xfrm>
            <a:off x="395536" y="1628800"/>
            <a:ext cx="840797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Консультационная помощь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38643" r="25500" b="19337"/>
          <a:stretch>
            <a:fillRect/>
          </a:stretch>
        </p:blipFill>
        <p:spPr bwMode="auto">
          <a:xfrm>
            <a:off x="395536" y="1268760"/>
            <a:ext cx="85689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Оборудование и игрушки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30" t="40396" r="23212" b="17284"/>
          <a:stretch>
            <a:fillRect/>
          </a:stretch>
        </p:blipFill>
        <p:spPr bwMode="auto">
          <a:xfrm>
            <a:off x="239194" y="1997494"/>
            <a:ext cx="8653286" cy="366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Компетентные педагоги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33975" r="24625" b="22449"/>
          <a:stretch>
            <a:fillRect/>
          </a:stretch>
        </p:blipFill>
        <p:spPr bwMode="auto">
          <a:xfrm>
            <a:off x="513835" y="1844824"/>
            <a:ext cx="83143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Комфортные и безопасные условия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41756" r="26375" b="16224"/>
          <a:stretch>
            <a:fillRect/>
          </a:stretch>
        </p:blipFill>
        <p:spPr bwMode="auto">
          <a:xfrm>
            <a:off x="539551" y="1268760"/>
            <a:ext cx="833959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Интерес и польза в детском саду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35531" r="23750" b="25562"/>
          <a:stretch>
            <a:fillRect/>
          </a:stretch>
        </p:blipFill>
        <p:spPr bwMode="auto">
          <a:xfrm>
            <a:off x="467543" y="1484784"/>
            <a:ext cx="831560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Способности и познавательные интересы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38643" r="26375" b="14668"/>
          <a:stretch>
            <a:fillRect/>
          </a:stretch>
        </p:blipFill>
        <p:spPr bwMode="auto">
          <a:xfrm>
            <a:off x="539551" y="1700808"/>
            <a:ext cx="793048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Умения и навыки соответственно возрасту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35531" r="24625" b="20893"/>
          <a:stretch>
            <a:fillRect/>
          </a:stretch>
        </p:blipFill>
        <p:spPr bwMode="auto">
          <a:xfrm>
            <a:off x="539552" y="1412776"/>
            <a:ext cx="768685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Режим работы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30862" r="24625" b="27118"/>
          <a:stretch>
            <a:fillRect/>
          </a:stretch>
        </p:blipFill>
        <p:spPr bwMode="auto">
          <a:xfrm>
            <a:off x="251520" y="1196752"/>
            <a:ext cx="87849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Доступная информация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37087" r="23750" b="20893"/>
          <a:stretch>
            <a:fillRect/>
          </a:stretch>
        </p:blipFill>
        <p:spPr bwMode="auto">
          <a:xfrm>
            <a:off x="115505" y="1844824"/>
            <a:ext cx="876364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36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Анкентирование родителей  4 квартал  2022</vt:lpstr>
      <vt:lpstr>Оборудование и игрушки</vt:lpstr>
      <vt:lpstr>Компетентные педагоги</vt:lpstr>
      <vt:lpstr>Комфортные и безопасные условия</vt:lpstr>
      <vt:lpstr>Интерес и польза в детском саду</vt:lpstr>
      <vt:lpstr>Способности и познавательные интересы</vt:lpstr>
      <vt:lpstr>Умения и навыки соответственно возрасту</vt:lpstr>
      <vt:lpstr>Режим работы</vt:lpstr>
      <vt:lpstr>Доступная информация</vt:lpstr>
      <vt:lpstr>Организация и качество питания</vt:lpstr>
      <vt:lpstr>Консультационная помощь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Анкентирование родителей  октябрь 2022</dc:title>
  <dc:creator>admin</dc:creator>
  <cp:lastModifiedBy>МДОУ № 140</cp:lastModifiedBy>
  <cp:revision>11</cp:revision>
  <dcterms:created xsi:type="dcterms:W3CDTF">2022-11-10T12:58:21Z</dcterms:created>
  <dcterms:modified xsi:type="dcterms:W3CDTF">2022-12-29T12:16:51Z</dcterms:modified>
</cp:coreProperties>
</file>