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64DFD-3CB6-4EEF-9455-AD046966CAC3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6387E-46AB-47F7-A2C7-28197CC67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6387E-46AB-47F7-A2C7-28197CC6704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6387E-46AB-47F7-A2C7-28197CC6704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6387E-46AB-47F7-A2C7-28197CC6704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6387E-46AB-47F7-A2C7-28197CC6704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6387E-46AB-47F7-A2C7-28197CC6704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6387E-46AB-47F7-A2C7-28197CC6704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6387E-46AB-47F7-A2C7-28197CC6704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6387E-46AB-47F7-A2C7-28197CC6704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348880"/>
            <a:ext cx="7704856" cy="201622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>Игра «Волшебные льдинки»</a:t>
            </a:r>
            <a:r>
              <a:rPr lang="ru-RU" sz="12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/>
            </a:r>
            <a:br>
              <a:rPr lang="ru-RU" sz="12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</a:br>
            <a:r>
              <a:rPr lang="ru-RU" sz="16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>Детям необходимо из множества  льдинок  выбрать и сосчитать  льдинки треугольной, прямоугольной, овальной, формы ромба, трапеции и назвать льдинку той формы которой не сосчитали.</a:t>
            </a:r>
            <a:br>
              <a:rPr lang="ru-RU" sz="16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</a:br>
            <a:r>
              <a:rPr lang="ru-RU" sz="1600" b="0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>(Данная  игра была составлена  к занятию  «Путешествие на Север»)</a:t>
            </a:r>
            <a:r>
              <a:rPr lang="ru-RU" sz="16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/>
            </a:r>
            <a:br>
              <a:rPr lang="ru-RU" sz="16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</a:br>
            <a:endParaRPr lang="ru-RU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ndara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846841" y="572848"/>
            <a:ext cx="1671159" cy="17700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985276" y="6595183"/>
            <a:ext cx="1171192" cy="355202"/>
          </a:xfrm>
        </p:spPr>
        <p:txBody>
          <a:bodyPr/>
          <a:lstStyle/>
          <a:p>
            <a:pPr marL="0" indent="0" algn="l">
              <a:buNone/>
            </a:pPr>
            <a:r>
              <a:rPr lang="ru-RU" sz="1050" dirty="0" smtClean="0"/>
              <a:t>треугольник</a:t>
            </a:r>
            <a:endParaRPr lang="ru-RU" sz="105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48680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935596" y="4725144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54467" y="2890050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840531">
            <a:off x="3032212" y="3264071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5157192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 rot="20864376">
            <a:off x="304079" y="2499943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 rot="1734713">
            <a:off x="3373185" y="4291560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7520808" y="2295984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680283" y="1590397"/>
            <a:ext cx="1368152" cy="2028262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7592816" y="160694"/>
            <a:ext cx="1368152" cy="2028262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536181" y="4590773"/>
            <a:ext cx="1368152" cy="2028262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1958885">
            <a:off x="2629014" y="300322"/>
            <a:ext cx="1224136" cy="2412268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rot="5400000">
            <a:off x="850902" y="4667928"/>
            <a:ext cx="1224136" cy="2412268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rot="3029536">
            <a:off x="5463090" y="2388042"/>
            <a:ext cx="1224136" cy="2412268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Трапеция 20"/>
          <p:cNvSpPr/>
          <p:nvPr/>
        </p:nvSpPr>
        <p:spPr>
          <a:xfrm>
            <a:off x="6336196" y="4430282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Трапеция 21"/>
          <p:cNvSpPr/>
          <p:nvPr/>
        </p:nvSpPr>
        <p:spPr>
          <a:xfrm>
            <a:off x="1880084" y="3246485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Трапеция 22"/>
          <p:cNvSpPr/>
          <p:nvPr/>
        </p:nvSpPr>
        <p:spPr>
          <a:xfrm>
            <a:off x="256836" y="1292464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Трапеция 23"/>
          <p:cNvSpPr/>
          <p:nvPr/>
        </p:nvSpPr>
        <p:spPr>
          <a:xfrm>
            <a:off x="5767930" y="941105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 rot="20623862">
            <a:off x="5187888" y="167777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94818" y="3706077"/>
            <a:ext cx="1368152" cy="2028262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401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528780" y="572848"/>
            <a:ext cx="1671159" cy="17700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21452" y="6561607"/>
            <a:ext cx="1357631" cy="335894"/>
          </a:xfrm>
        </p:spPr>
        <p:txBody>
          <a:bodyPr/>
          <a:lstStyle/>
          <a:p>
            <a:pPr marL="0" indent="0" algn="l">
              <a:buNone/>
            </a:pPr>
            <a:r>
              <a:rPr lang="ru-RU" sz="1100" dirty="0" smtClean="0"/>
              <a:t>прямоугольник</a:t>
            </a:r>
            <a:endParaRPr lang="ru-RU" sz="11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48680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935596" y="4725144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54467" y="2890050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840531">
            <a:off x="3032212" y="3264071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5157192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 rot="20864376">
            <a:off x="304079" y="2499943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 rot="1734713">
            <a:off x="3373185" y="4291560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7596336" y="2388042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563888" y="1328730"/>
            <a:ext cx="1368152" cy="2028262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7280140" y="146617"/>
            <a:ext cx="1368152" cy="2028262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536181" y="4590773"/>
            <a:ext cx="1368152" cy="2028262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1958885">
            <a:off x="2629014" y="300322"/>
            <a:ext cx="1224136" cy="2412268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rot="5400000">
            <a:off x="850902" y="4667928"/>
            <a:ext cx="1224136" cy="2412268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rot="3029536">
            <a:off x="5463090" y="2388042"/>
            <a:ext cx="1224136" cy="2412268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Трапеция 20"/>
          <p:cNvSpPr/>
          <p:nvPr/>
        </p:nvSpPr>
        <p:spPr>
          <a:xfrm>
            <a:off x="6336196" y="4430282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Трапеция 21"/>
          <p:cNvSpPr/>
          <p:nvPr/>
        </p:nvSpPr>
        <p:spPr>
          <a:xfrm>
            <a:off x="1880084" y="3246485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Трапеция 22"/>
          <p:cNvSpPr/>
          <p:nvPr/>
        </p:nvSpPr>
        <p:spPr>
          <a:xfrm>
            <a:off x="256836" y="1292464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Трапеция 23"/>
          <p:cNvSpPr/>
          <p:nvPr/>
        </p:nvSpPr>
        <p:spPr>
          <a:xfrm>
            <a:off x="5767930" y="941105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 rot="20623862">
            <a:off x="4557025" y="94569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633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750"/>
                            </p:stCondLst>
                            <p:childTnLst>
                              <p:par>
                                <p:cTn id="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250"/>
                            </p:stCondLst>
                            <p:childTnLst>
                              <p:par>
                                <p:cTn id="2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528780" y="572848"/>
            <a:ext cx="1671159" cy="17700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648292" y="6524876"/>
            <a:ext cx="504056" cy="333124"/>
          </a:xfrm>
        </p:spPr>
        <p:txBody>
          <a:bodyPr/>
          <a:lstStyle/>
          <a:p>
            <a:pPr marL="0" indent="0" algn="l">
              <a:buNone/>
            </a:pPr>
            <a:r>
              <a:rPr lang="ru-RU" sz="1100" dirty="0" smtClean="0"/>
              <a:t>овал</a:t>
            </a:r>
            <a:endParaRPr lang="ru-RU" sz="11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48680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935596" y="4725144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54467" y="2890050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840531">
            <a:off x="3032212" y="3264071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5157192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 rot="20864376">
            <a:off x="304079" y="2499943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 rot="1734713">
            <a:off x="3373185" y="4291560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7596336" y="2388042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563888" y="1328730"/>
            <a:ext cx="1368152" cy="2028262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7280140" y="146617"/>
            <a:ext cx="1368152" cy="2028262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536181" y="4590773"/>
            <a:ext cx="1368152" cy="2028262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1958885">
            <a:off x="2629014" y="300322"/>
            <a:ext cx="1224136" cy="2412268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rot="5400000">
            <a:off x="850902" y="4667928"/>
            <a:ext cx="1224136" cy="2412268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rot="3029536">
            <a:off x="5463090" y="2388042"/>
            <a:ext cx="1224136" cy="2412268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Трапеция 20"/>
          <p:cNvSpPr/>
          <p:nvPr/>
        </p:nvSpPr>
        <p:spPr>
          <a:xfrm>
            <a:off x="6336196" y="4430282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Трапеция 21"/>
          <p:cNvSpPr/>
          <p:nvPr/>
        </p:nvSpPr>
        <p:spPr>
          <a:xfrm>
            <a:off x="1880084" y="3246485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Трапеция 22"/>
          <p:cNvSpPr/>
          <p:nvPr/>
        </p:nvSpPr>
        <p:spPr>
          <a:xfrm>
            <a:off x="256836" y="1292464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Трапеция 23"/>
          <p:cNvSpPr/>
          <p:nvPr/>
        </p:nvSpPr>
        <p:spPr>
          <a:xfrm>
            <a:off x="5767930" y="941105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 rot="20623862">
            <a:off x="4557025" y="94569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633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75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2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7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528780" y="572848"/>
            <a:ext cx="1671159" cy="17700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452127" y="6568510"/>
            <a:ext cx="691873" cy="333124"/>
          </a:xfrm>
        </p:spPr>
        <p:txBody>
          <a:bodyPr/>
          <a:lstStyle/>
          <a:p>
            <a:pPr marL="0" indent="0" algn="l">
              <a:buNone/>
            </a:pPr>
            <a:r>
              <a:rPr lang="ru-RU" sz="1100" dirty="0" smtClean="0"/>
              <a:t>ромб</a:t>
            </a:r>
            <a:endParaRPr lang="ru-RU" sz="11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48680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935596" y="4725144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54467" y="2890050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840531">
            <a:off x="3032212" y="3264071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5157192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 rot="20864376">
            <a:off x="304079" y="2499943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 rot="1734713">
            <a:off x="3373185" y="4291560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7596336" y="2388042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563888" y="1328730"/>
            <a:ext cx="1368152" cy="2028262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7280140" y="146617"/>
            <a:ext cx="1368152" cy="2028262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536181" y="4590773"/>
            <a:ext cx="1368152" cy="2028262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1958885">
            <a:off x="2629014" y="300322"/>
            <a:ext cx="1224136" cy="2412268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rot="5400000">
            <a:off x="850902" y="4667928"/>
            <a:ext cx="1224136" cy="2412268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rot="3029536">
            <a:off x="5463090" y="2388042"/>
            <a:ext cx="1224136" cy="2412268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Трапеция 20"/>
          <p:cNvSpPr/>
          <p:nvPr/>
        </p:nvSpPr>
        <p:spPr>
          <a:xfrm>
            <a:off x="6336196" y="4430282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Трапеция 21"/>
          <p:cNvSpPr/>
          <p:nvPr/>
        </p:nvSpPr>
        <p:spPr>
          <a:xfrm>
            <a:off x="1880084" y="3246485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Трапеция 22"/>
          <p:cNvSpPr/>
          <p:nvPr/>
        </p:nvSpPr>
        <p:spPr>
          <a:xfrm>
            <a:off x="256836" y="1292464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Трапеция 23"/>
          <p:cNvSpPr/>
          <p:nvPr/>
        </p:nvSpPr>
        <p:spPr>
          <a:xfrm>
            <a:off x="5767930" y="941105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 rot="20623862">
            <a:off x="4557025" y="94569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633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528780" y="572848"/>
            <a:ext cx="1671159" cy="17700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40488" y="6608157"/>
            <a:ext cx="871936" cy="333124"/>
          </a:xfrm>
        </p:spPr>
        <p:txBody>
          <a:bodyPr/>
          <a:lstStyle/>
          <a:p>
            <a:pPr marL="0" indent="0" algn="l">
              <a:buNone/>
            </a:pPr>
            <a:r>
              <a:rPr lang="ru-RU" sz="1100" dirty="0" smtClean="0"/>
              <a:t>трапеция</a:t>
            </a:r>
            <a:endParaRPr lang="ru-RU" sz="11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48680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935596" y="4725144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54467" y="2890050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840531">
            <a:off x="3032212" y="3264071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5157192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 rot="20864376">
            <a:off x="304079" y="2499943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 rot="1734713">
            <a:off x="3373185" y="4291560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7596336" y="2388042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563888" y="1328730"/>
            <a:ext cx="1368152" cy="2028262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7280140" y="146617"/>
            <a:ext cx="1368152" cy="2028262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536181" y="4590773"/>
            <a:ext cx="1368152" cy="2028262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1958885">
            <a:off x="2629014" y="300322"/>
            <a:ext cx="1224136" cy="2412268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rot="5400000">
            <a:off x="850902" y="4667928"/>
            <a:ext cx="1224136" cy="2412268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rot="3029536">
            <a:off x="5463090" y="2388042"/>
            <a:ext cx="1224136" cy="2412268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Трапеция 20"/>
          <p:cNvSpPr/>
          <p:nvPr/>
        </p:nvSpPr>
        <p:spPr>
          <a:xfrm>
            <a:off x="6336196" y="4430282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Трапеция 21"/>
          <p:cNvSpPr/>
          <p:nvPr/>
        </p:nvSpPr>
        <p:spPr>
          <a:xfrm>
            <a:off x="1880084" y="3246485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Трапеция 22"/>
          <p:cNvSpPr/>
          <p:nvPr/>
        </p:nvSpPr>
        <p:spPr>
          <a:xfrm>
            <a:off x="256836" y="1292464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Трапеция 23"/>
          <p:cNvSpPr/>
          <p:nvPr/>
        </p:nvSpPr>
        <p:spPr>
          <a:xfrm>
            <a:off x="5767930" y="941105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 rot="20623862">
            <a:off x="4557025" y="94569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633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7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12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17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22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528780" y="572848"/>
            <a:ext cx="1671159" cy="17700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99250" y="6567887"/>
            <a:ext cx="1514667" cy="333124"/>
          </a:xfrm>
        </p:spPr>
        <p:txBody>
          <a:bodyPr/>
          <a:lstStyle/>
          <a:p>
            <a:pPr marL="0" indent="0" algn="l">
              <a:buNone/>
            </a:pPr>
            <a:r>
              <a:rPr lang="ru-RU" sz="1100" dirty="0" smtClean="0"/>
              <a:t>Что не сосчитали?</a:t>
            </a:r>
            <a:endParaRPr lang="ru-RU" sz="11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48680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935596" y="4725144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54467" y="2890050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840531">
            <a:off x="3032212" y="3264071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5157192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 rot="20864376">
            <a:off x="304079" y="2499943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 rot="1734713">
            <a:off x="3373185" y="4291560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7596336" y="2388042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563888" y="1328730"/>
            <a:ext cx="1368152" cy="2028262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7280140" y="146617"/>
            <a:ext cx="1368152" cy="2028262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536181" y="4590773"/>
            <a:ext cx="1368152" cy="2028262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1958885">
            <a:off x="2629014" y="300322"/>
            <a:ext cx="1224136" cy="2412268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rot="5400000">
            <a:off x="850902" y="4667928"/>
            <a:ext cx="1224136" cy="2412268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rot="3029536">
            <a:off x="5463090" y="2388042"/>
            <a:ext cx="1224136" cy="2412268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Трапеция 20"/>
          <p:cNvSpPr/>
          <p:nvPr/>
        </p:nvSpPr>
        <p:spPr>
          <a:xfrm>
            <a:off x="6336196" y="4430282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Трапеция 21"/>
          <p:cNvSpPr/>
          <p:nvPr/>
        </p:nvSpPr>
        <p:spPr>
          <a:xfrm>
            <a:off x="1880084" y="3246485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Трапеция 22"/>
          <p:cNvSpPr/>
          <p:nvPr/>
        </p:nvSpPr>
        <p:spPr>
          <a:xfrm>
            <a:off x="256836" y="1292464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Трапеция 23"/>
          <p:cNvSpPr/>
          <p:nvPr/>
        </p:nvSpPr>
        <p:spPr>
          <a:xfrm>
            <a:off x="5767930" y="941105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 rot="20623862">
            <a:off x="4557025" y="94569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633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5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4A3DE"/>
                                      </p:to>
                                    </p:animClr>
                                    <p:set>
                                      <p:cBhvr>
                                        <p:cTn id="9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528780" y="572848"/>
            <a:ext cx="1671159" cy="17700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092280" y="215556"/>
            <a:ext cx="1698591" cy="333124"/>
          </a:xfrm>
        </p:spPr>
        <p:txBody>
          <a:bodyPr/>
          <a:lstStyle/>
          <a:p>
            <a:pPr marL="0" indent="0" algn="l">
              <a:buNone/>
            </a:pPr>
            <a:endParaRPr lang="ru-RU" sz="11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48680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935596" y="4725144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54467" y="2890050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840531">
            <a:off x="3032212" y="3264071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5157192"/>
            <a:ext cx="2664296" cy="122413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 rot="20864376">
            <a:off x="304079" y="2499943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 rot="1734713">
            <a:off x="3373185" y="4291560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7596336" y="2388042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563888" y="1328730"/>
            <a:ext cx="1368152" cy="2028262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7280140" y="146617"/>
            <a:ext cx="1368152" cy="2028262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536181" y="4590773"/>
            <a:ext cx="1368152" cy="2028262"/>
          </a:xfrm>
          <a:prstGeom prst="triangl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1958885">
            <a:off x="2629014" y="300322"/>
            <a:ext cx="1224136" cy="2412268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rot="5400000">
            <a:off x="850902" y="4667928"/>
            <a:ext cx="1224136" cy="2412268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rot="3029536">
            <a:off x="5463090" y="2388042"/>
            <a:ext cx="1224136" cy="2412268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Трапеция 20"/>
          <p:cNvSpPr/>
          <p:nvPr/>
        </p:nvSpPr>
        <p:spPr>
          <a:xfrm>
            <a:off x="6336196" y="4430282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Трапеция 21"/>
          <p:cNvSpPr/>
          <p:nvPr/>
        </p:nvSpPr>
        <p:spPr>
          <a:xfrm>
            <a:off x="1880084" y="3246485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Трапеция 22"/>
          <p:cNvSpPr/>
          <p:nvPr/>
        </p:nvSpPr>
        <p:spPr>
          <a:xfrm>
            <a:off x="256836" y="1292464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Трапеция 23"/>
          <p:cNvSpPr/>
          <p:nvPr/>
        </p:nvSpPr>
        <p:spPr>
          <a:xfrm>
            <a:off x="5767930" y="941105"/>
            <a:ext cx="2016224" cy="1663423"/>
          </a:xfrm>
          <a:prstGeom prst="trapezoid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 rot="20623862">
            <a:off x="4557025" y="94569"/>
            <a:ext cx="1440160" cy="2412268"/>
          </a:xfrm>
          <a:prstGeom prst="diamond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633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</TotalTime>
  <Words>22</Words>
  <Application>Microsoft Office PowerPoint</Application>
  <PresentationFormat>Экран (4:3)</PresentationFormat>
  <Paragraphs>15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Игра «Волшебные льдинки» Детям необходимо из множества  льдинок  выбрать и сосчитать  льдинки треугольной, прямоугольной, овальной, формы ромба, трапеции и назвать льдинку той формы которой не сосчитали. (Данная  игра была составлена  к занятию  «Путешествие на Север») </vt:lpstr>
      <vt:lpstr>треугольник</vt:lpstr>
      <vt:lpstr>прямоугольник</vt:lpstr>
      <vt:lpstr>овал</vt:lpstr>
      <vt:lpstr>ромб</vt:lpstr>
      <vt:lpstr>трапеция</vt:lpstr>
      <vt:lpstr>Что не сосчитали?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Пользователь</cp:lastModifiedBy>
  <cp:revision>4</cp:revision>
  <dcterms:created xsi:type="dcterms:W3CDTF">2014-03-02T10:39:08Z</dcterms:created>
  <dcterms:modified xsi:type="dcterms:W3CDTF">2017-01-08T16:38:07Z</dcterms:modified>
</cp:coreProperties>
</file>